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embeddedFontLst>
    <p:embeddedFont>
      <p:font typeface="Roboto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986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e5b20275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e5b20275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df910af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df910af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1d98d30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1d98d30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e1d98d30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e1d98d30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df910af7a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df910af7a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df910af7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df910af7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e1d98d30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e1d98d30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e1d98d30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e1d98d30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df910af7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df910af7a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f910af7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f910af7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05332a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05332a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e05332a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e05332a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e05332a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e05332a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e05332a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e05332a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e05332ae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e05332ae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df910af7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df910af7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e1d98d30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e1d98d30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e1d98d30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e1d98d30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e24a3729a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e24a3729a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df910af7a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df910af7a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df910af7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df910af7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e1d98d3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e1d98d3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e1d98d30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e1d98d30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e1d98d30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e1d98d30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df910af7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df910af7a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e1d98d30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e1d98d30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df910af7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df910af7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f910af7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f910af7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e1d98d30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e1d98d30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e1d98d30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e1d98d30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f910af7a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df910af7a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102900"/>
            <a:ext cx="48819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and Earn Final Ceremony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/>
          </a:blip>
          <a:srcRect t="-16171"/>
          <a:stretch/>
        </p:blipFill>
        <p:spPr>
          <a:xfrm>
            <a:off x="530100" y="2131950"/>
            <a:ext cx="3495875" cy="28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9651" y="201744"/>
            <a:ext cx="3003300" cy="2239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974" y="2571750"/>
            <a:ext cx="3645989" cy="24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</a:t>
            </a: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 of plans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College degree pertaining to the environment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Katherine Bridges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625" y="0"/>
            <a:ext cx="1442375" cy="207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Responsibilities / What I learned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Responsibilities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Shadowed engineers at construction sites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Viewed plans and projects specifications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Attended town leadership meetings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Tour of wastewater plant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Tour of South Hartford Conveyance Tunnel project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Overlooking damaged pipes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Overlooking Oakwood Ave. project cycle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Meeting Engineers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Learned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 lot more work than people would think goes into planning and maintaining underground infrastructure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Engineering has many different branches</a:t>
            </a:r>
            <a:endParaRPr sz="14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MDC Careers / Training &amp; Education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Careers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Engineering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Project managers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Surveyors 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Safety inspectors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Project engineers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Training/Education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High School Diploma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Engineering Degree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Engineering in Training Certification (EIT)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Professional Engineer License (PE)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Think about all the work to put into future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day to day life will be like after college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Operations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Christian Diaz and Diquan McLaren</a:t>
            </a: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625" y="0"/>
            <a:ext cx="1442375" cy="207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Responsibilities / What I learned</a:t>
            </a: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0" y="1642275"/>
            <a:ext cx="3999900" cy="19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Responsibilities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Replacing Meters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Checking the amount of chlorine in Hydrants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Rewiring the meters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Visual read of the meters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Use of metal detectors to find meters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Operating CCTV visual equipment </a:t>
            </a: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2"/>
          </p:nvPr>
        </p:nvSpPr>
        <p:spPr>
          <a:xfrm>
            <a:off x="0" y="3448150"/>
            <a:ext cx="3999900" cy="16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Learned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A lot more hands-on work than expected at the District </a:t>
            </a:r>
            <a:endParaRPr dirty="0"/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</a:pPr>
            <a:r>
              <a:rPr lang="en" dirty="0"/>
              <a:t>Owns a lot of property (2nd largest landowner in CT) </a:t>
            </a:r>
            <a:endParaRPr dirty="0"/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</a:pPr>
            <a:r>
              <a:rPr lang="en" dirty="0" smtClean="0"/>
              <a:t>Just under one </a:t>
            </a:r>
            <a:r>
              <a:rPr lang="en" dirty="0" smtClean="0"/>
              <a:t>hundred </a:t>
            </a:r>
            <a:r>
              <a:rPr lang="en" dirty="0"/>
              <a:t>staff in </a:t>
            </a:r>
            <a:r>
              <a:rPr lang="en" dirty="0" smtClean="0"/>
              <a:t>operations systems </a:t>
            </a:r>
            <a:r>
              <a:rPr lang="en" dirty="0"/>
              <a:t>maintenance and repair</a:t>
            </a:r>
            <a:endParaRPr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MDC Careers / Training &amp; Education</a:t>
            </a:r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0" y="1675500"/>
            <a:ext cx="39999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Careers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Meter Readers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CCTV Technician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Utility Maintainers </a:t>
            </a:r>
            <a:endParaRPr sz="14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2"/>
          </p:nvPr>
        </p:nvSpPr>
        <p:spPr>
          <a:xfrm>
            <a:off x="0" y="3122575"/>
            <a:ext cx="39999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Training/Education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CDL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Drivers license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High School Diploma</a:t>
            </a:r>
            <a:endParaRPr sz="14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</a:t>
            </a: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in the MDC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Would have never thought about being here before this program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Definitely could see ourselves working here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Reservoir 6</a:t>
            </a: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>
            <a:off x="390525" y="2752870"/>
            <a:ext cx="82221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Luis Coraspe (Lab)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Parth Patel (Water Treatment)</a:t>
            </a: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625" y="0"/>
            <a:ext cx="1442375" cy="207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102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Responsibilities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0" y="1721425"/>
            <a:ext cx="3999900" cy="1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Parth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Fill chemical tanks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Fill logs of the chemical tanks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Monitor chemicals periodically throughout the day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Clean carbon machine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Open telescopic system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Water samples from West Hartford Filters</a:t>
            </a:r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2"/>
          </p:nvPr>
        </p:nvSpPr>
        <p:spPr>
          <a:xfrm>
            <a:off x="0" y="3484678"/>
            <a:ext cx="3999900" cy="16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Luis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Prep and sterilize sample bottles for bacteriological analyses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Microbiological analysis of water samples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Routine analysis of water samples (pH, Turbidity, color)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Entering data into LIMS </a:t>
            </a:r>
            <a:endParaRPr sz="1400"/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175" y="1985475"/>
            <a:ext cx="2105575" cy="28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we learn about the MDC</a:t>
            </a:r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0" y="1689850"/>
            <a:ext cx="3999900" cy="14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Parth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Diversity of jobs here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Continuous education to move up in the chain of command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Process to make potable water requires a lot of time and energy</a:t>
            </a:r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2"/>
          </p:nvPr>
        </p:nvSpPr>
        <p:spPr>
          <a:xfrm>
            <a:off x="0" y="3208525"/>
            <a:ext cx="3999900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Luis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A lot of testing that happens all day everyday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Have to meet certain standards of </a:t>
            </a:r>
            <a:r>
              <a:rPr lang="en" dirty="0" smtClean="0"/>
              <a:t>reporting</a:t>
            </a:r>
            <a:endParaRPr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dirty="0"/>
              <a:t>If not met have to send a public notice</a:t>
            </a:r>
            <a:endParaRPr dirty="0"/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651" y="1888050"/>
            <a:ext cx="2194426" cy="292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MDC Careers</a:t>
            </a:r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1"/>
          </p:nvPr>
        </p:nvSpPr>
        <p:spPr>
          <a:xfrm>
            <a:off x="0" y="1876500"/>
            <a:ext cx="3999900" cy="13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Parth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Water Treatment Plant Operator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Water Treatment Maintainer</a:t>
            </a:r>
            <a:endParaRPr sz="1800"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2"/>
          </p:nvPr>
        </p:nvSpPr>
        <p:spPr>
          <a:xfrm>
            <a:off x="0" y="3637075"/>
            <a:ext cx="3999900" cy="13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Luis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Laboratory Technician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Microbiologist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Chemist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675" y="1876500"/>
            <a:ext cx="2902349" cy="302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and Education</a:t>
            </a:r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Parth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High School Diploma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Passing water operator certification exam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Water courses in college</a:t>
            </a:r>
            <a:endParaRPr sz="1800"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2"/>
          </p:nvPr>
        </p:nvSpPr>
        <p:spPr>
          <a:xfrm>
            <a:off x="46941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Luis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High School Diploma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College Degree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 smtClean="0"/>
              <a:t>OSHA safety training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</a:t>
            </a: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124600" cy="14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Parth and Luis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Would want to work here after high school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Great environment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People are friendly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Wastewater Treatment</a:t>
            </a:r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Nicolas Capasso and Trey McCormack</a:t>
            </a:r>
            <a:endParaRPr/>
          </a:p>
        </p:txBody>
      </p:sp>
      <p:pic>
        <p:nvPicPr>
          <p:cNvPr id="231" name="Google Shape;2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625" y="0"/>
            <a:ext cx="1442375" cy="207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Responsibilities / What I learned</a:t>
            </a:r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0" y="1675500"/>
            <a:ext cx="39999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Responsibilities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Lab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Taking samples of water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Running tests of samples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Filter cleaning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Inspection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Checking pumps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Cleaning bar racks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Skimming floatables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238" name="Google Shape;238;p37"/>
          <p:cNvSpPr txBox="1">
            <a:spLocks noGrp="1"/>
          </p:cNvSpPr>
          <p:nvPr>
            <p:ph type="body" idx="2"/>
          </p:nvPr>
        </p:nvSpPr>
        <p:spPr>
          <a:xfrm>
            <a:off x="0" y="3768000"/>
            <a:ext cx="3999900" cy="13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Learned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 lot of money that goes into the treatment of wastewater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Many different stages of treating wastewater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250" y="1740425"/>
            <a:ext cx="2499207" cy="333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MDC Careers / Training &amp; Education</a:t>
            </a:r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0" y="1983900"/>
            <a:ext cx="3999900" cy="11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Careers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Wastewater Plant Operators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Wastewater Plant Supervisor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Inspectors</a:t>
            </a:r>
            <a:endParaRPr sz="14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246" name="Google Shape;246;p38"/>
          <p:cNvSpPr txBox="1">
            <a:spLocks noGrp="1"/>
          </p:cNvSpPr>
          <p:nvPr>
            <p:ph type="body" idx="2"/>
          </p:nvPr>
        </p:nvSpPr>
        <p:spPr>
          <a:xfrm>
            <a:off x="0" y="3437775"/>
            <a:ext cx="3999900" cy="14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Training/Education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High School Diploma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Class 1 License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Year of experience</a:t>
            </a:r>
            <a:endParaRPr sz="14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247" name="Google Shape;2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326" y="2074325"/>
            <a:ext cx="3580779" cy="2685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</a:t>
            </a:r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Gave more options after high school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Better idea and understanding of the wastewater treatment opportunities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Barkhamsted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Alma Robledo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625" y="0"/>
            <a:ext cx="1442375" cy="207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 Hartford Filters</a:t>
            </a:r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 Burke</a:t>
            </a:r>
            <a:endParaRPr/>
          </a:p>
        </p:txBody>
      </p:sp>
      <p:pic>
        <p:nvPicPr>
          <p:cNvPr id="265" name="Google Shape;26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625" y="0"/>
            <a:ext cx="1442375" cy="207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Responsibilities / What I learned</a:t>
            </a:r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Responsibilities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Detailed tour of the filter beds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Visit chemical plant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Needs to be open 24 hours/day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Daily periodic testing requirements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Viewing the operations of the slow sand filtration plant</a:t>
            </a:r>
            <a:endParaRPr sz="14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272" name="Google Shape;272;p42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Learned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 different chemicals added to the water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There is testing of the chemical levels in the water so it is potable and only the cleanest water reaches the MDC customers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Chlorine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Phosphate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MDC Careers / Training &amp; Education</a:t>
            </a:r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Careers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Water Treatment Plant Operator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Water Treatment Maintainer</a:t>
            </a:r>
            <a:endParaRPr sz="1400"/>
          </a:p>
        </p:txBody>
      </p:sp>
      <p:sp>
        <p:nvSpPr>
          <p:cNvPr id="279" name="Google Shape;279;p43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Training/Education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High School Diploma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Passing water operator certification exam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Water courses in college</a:t>
            </a:r>
            <a:endParaRPr sz="14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</a:t>
            </a:r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body" idx="1"/>
          </p:nvPr>
        </p:nvSpPr>
        <p:spPr>
          <a:xfrm>
            <a:off x="460950" y="18617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Wanting to come back here after schooling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Responsibilities / What I Learned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0" y="1661175"/>
            <a:ext cx="3999900" cy="16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Responsibilities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Marking down </a:t>
            </a:r>
            <a:r>
              <a:rPr lang="en" dirty="0" smtClean="0"/>
              <a:t>trees </a:t>
            </a:r>
            <a:r>
              <a:rPr lang="en" dirty="0"/>
              <a:t>for lumber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Checking water at gate houses</a:t>
            </a:r>
            <a:endParaRPr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dirty="0"/>
              <a:t>Surface and submerged sampling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Inspecting deer fences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Shadowing employees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Learning how to clear trails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0" y="3324075"/>
            <a:ext cx="3999900" cy="19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Learned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Not all about water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Forest has a big impact on the quality of the MDC’s water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Methods to marking the trees (diameter, amount of supply, types of trees)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Importance of clearing the trails (for recreational use and employees access)</a:t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725" y="1730450"/>
            <a:ext cx="2499207" cy="333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MDC Careers / Training &amp; Education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0" y="1689875"/>
            <a:ext cx="3999900" cy="19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Careers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Foresters and Forestry Technicians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Natural Resource Administrator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Watershed Inspectors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Water Supply Maintainers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Facility and Building and Grounds Maintenance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Water Treatment Plant Operators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2"/>
          </p:nvPr>
        </p:nvSpPr>
        <p:spPr>
          <a:xfrm>
            <a:off x="0" y="3808325"/>
            <a:ext cx="3999900" cy="11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Training/Education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High School Diploma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Environmental Science College Degree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Arborist Certification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8775" y="1747200"/>
            <a:ext cx="1874405" cy="33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Seriously considering a job in environmental sciences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Was interested in specifically wildlife rehabilitation but now interested in an overall Environmental Sciences degree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Service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Kanijah Lawson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625" y="0"/>
            <a:ext cx="1442375" cy="207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Responsibilities / What I learned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471900" y="216262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Responsibilities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Responding to customer emails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Checking customer balances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Updating customer information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Viewing customer accounts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Shadowing Representatives on calls</a:t>
            </a:r>
            <a:endParaRPr sz="14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2"/>
          </p:nvPr>
        </p:nvSpPr>
        <p:spPr>
          <a:xfrm>
            <a:off x="4572000" y="216262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Learned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MDC has many customers; working with the customer requires good communication skills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Customer calls MDC for a variety of reasons, not just in regards to their account balances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MDC Careers / Training &amp; Education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Careers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Customer Service Representative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Claims Agent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Principal Account Clerk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Financial Analyst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Billing Analyst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 School Diploma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College Degree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Business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Finance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Communications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876</Words>
  <Application>Microsoft Office PowerPoint</Application>
  <PresentationFormat>On-screen Show (16:9)</PresentationFormat>
  <Paragraphs>213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Roboto</vt:lpstr>
      <vt:lpstr>Material</vt:lpstr>
      <vt:lpstr>Learn and Earn Final Ceremony</vt:lpstr>
      <vt:lpstr>PowerPoint Presentation</vt:lpstr>
      <vt:lpstr>Barkhamsted</vt:lpstr>
      <vt:lpstr>Work Responsibilities / What I Learned </vt:lpstr>
      <vt:lpstr>MDC Careers / Training &amp; Education </vt:lpstr>
      <vt:lpstr>The Future</vt:lpstr>
      <vt:lpstr>Customer Service</vt:lpstr>
      <vt:lpstr>Work Responsibilities / What I learned</vt:lpstr>
      <vt:lpstr>MDC Careers / Training &amp; Education </vt:lpstr>
      <vt:lpstr>The Future</vt:lpstr>
      <vt:lpstr>Engineering</vt:lpstr>
      <vt:lpstr>Work Responsibilities / What I learned</vt:lpstr>
      <vt:lpstr>MDC Careers / Training &amp; Education</vt:lpstr>
      <vt:lpstr>The Future</vt:lpstr>
      <vt:lpstr>Operations</vt:lpstr>
      <vt:lpstr>Work Responsibilities / What I learned</vt:lpstr>
      <vt:lpstr>MDC Careers / Training &amp; Education</vt:lpstr>
      <vt:lpstr>The Future</vt:lpstr>
      <vt:lpstr>Reservoir 6</vt:lpstr>
      <vt:lpstr>Work Responsibilities</vt:lpstr>
      <vt:lpstr>What did we learn about the MDC</vt:lpstr>
      <vt:lpstr>MDC Careers</vt:lpstr>
      <vt:lpstr>Training and Education</vt:lpstr>
      <vt:lpstr>The Future</vt:lpstr>
      <vt:lpstr>Wastewater Treatment</vt:lpstr>
      <vt:lpstr>Work Responsibilities / What I learned</vt:lpstr>
      <vt:lpstr>MDC Careers / Training &amp; Education</vt:lpstr>
      <vt:lpstr>PowerPoint Presentation</vt:lpstr>
      <vt:lpstr>The Future</vt:lpstr>
      <vt:lpstr>West Hartford Filters</vt:lpstr>
      <vt:lpstr>Work Responsibilities / What I learned</vt:lpstr>
      <vt:lpstr>MDC Careers / Training &amp; Education</vt:lpstr>
      <vt:lpstr>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and Earn Final Ceremony</dc:title>
  <dc:creator>Schulken, Colleen</dc:creator>
  <cp:lastModifiedBy>Schulken, Colleen</cp:lastModifiedBy>
  <cp:revision>6</cp:revision>
  <dcterms:modified xsi:type="dcterms:W3CDTF">2019-08-01T14:53:32Z</dcterms:modified>
</cp:coreProperties>
</file>